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sldIdLst>
    <p:sldId id="257" r:id="rId2"/>
    <p:sldId id="266" r:id="rId3"/>
    <p:sldId id="272" r:id="rId4"/>
    <p:sldId id="291" r:id="rId5"/>
    <p:sldId id="283" r:id="rId6"/>
    <p:sldId id="292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4A5937-78E0-A4DF-843C-80C512DD6B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58F77E-822B-859F-1D93-544E6EC32B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EBCDA2-280C-6F7B-B41D-8228E1081C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80EC1B-872F-4468-8595-57241AC6BA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31246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5A42E3-2EDD-4A37-F278-36552402D9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FCB49A-A532-D0D5-0B99-09C40E32CC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628F6C-E0E2-26A4-0DFE-71835A9EB2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33B6F4-C6A6-4D80-86A3-49B0B09D834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59558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F50987-C696-02A1-A210-193E94E9ED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BED195-2871-9E1A-D5AC-F02384B76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F24E0C-12B2-BC8B-5C76-E9EBCC9791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DA2D52-FD3D-4953-BAA3-25412EE4E45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630063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443267-9E07-4EEC-2CDB-655FFD3FF5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AD8C03-3584-F104-36DF-98B26A258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BFE6FD-A862-9917-202E-212E60082F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E7D6F7-269A-4167-A533-08474ECA1E9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5817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784259-1F39-18B8-2BA9-108F222469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3DACE2-DA7A-906F-3B3A-F5F7FD9B74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F366F1-B8BF-0A1C-D00D-5280B979D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A5A764-0F03-49AC-A235-1A4A1F667B1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056227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3262ADB-1542-2C8E-8158-F474A6DA84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68AF20C-E9E9-5580-3F45-011068B501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DDC5706-0B4C-30EC-7483-6DC828A56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CBF43-55AC-4A01-8A62-935FFDB5BE5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5352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92E95B2-2F76-7503-DFFB-5043720237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8F7D245-DD32-8335-CB0C-ACDE189986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661CB49-EB04-01D6-36B8-5F0B60F21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1C72C-DDB6-4EE2-8634-0C869D8E03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356990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8F31B39-04AE-4A45-AB50-153218390A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A484121-47DB-2CE8-7B7B-EF883393D2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E312E27-9E3B-4918-FAD4-5F44A3878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BD139-317E-4BD8-95C7-C16E8E59D56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87925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3F63B4B-1D89-AAC7-D8D8-544A291B4D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9CE699F-E8E8-D4F5-F784-103408925B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5B4B3A9-0C9A-470B-84F9-680CCDCFF3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C73FB0-11FD-42DD-A5F1-2C80C29775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7744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82E7432-51E4-5AC2-A64B-779C199C4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CE20A989-FF97-086E-20EB-C90E380DB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CCBCCC9-D824-5638-EA9B-5F3CFC65E1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494F6D-936B-42CB-9F29-B6AA2E5E7BC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2823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B76E044-8312-7D63-D040-DDD4C7B369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1A2D8D-213A-6762-0A43-36D45B34E9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7AC1B6-E992-6431-9942-A56C80B92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18366A-32A6-400C-B56D-0E1F9DE5B0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016434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809EB14-D1B5-5113-2D0B-7B3FA56369C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5C3214C3-3211-5A47-F760-6BACBB4279F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234B47-508A-86DD-7CF5-82BDB55D2F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A8B410-C13B-25DC-8E95-6D09CF7A851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894CCB-B041-FC71-8606-62D58DB639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EE5BECB-D96B-4C1F-8F30-3BC43AB0A0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>
            <a:extLst>
              <a:ext uri="{FF2B5EF4-FFF2-40B4-BE49-F238E27FC236}">
                <a16:creationId xmlns:a16="http://schemas.microsoft.com/office/drawing/2014/main" id="{1A7A61CF-A80D-EAFB-3449-5803207FF5C3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92313" y="765175"/>
            <a:ext cx="8686800" cy="5544145"/>
          </a:xfrm>
        </p:spPr>
        <p:txBody>
          <a:bodyPr rtlCol="0">
            <a:normAutofit lnSpcReduction="10000"/>
          </a:bodyPr>
          <a:lstStyle/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2200" dirty="0"/>
              <a:t>Verse 1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Tell me what to do to be pure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In the sight of the all-seeing eyes;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Tell me, is there no thorough cure,</a:t>
            </a:r>
          </a:p>
          <a:p>
            <a:pPr algn="ctr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AU" altLang="en-US" sz="4000" dirty="0"/>
              <a:t>No escape from the sins I despise?</a:t>
            </a:r>
          </a:p>
          <a:p>
            <a:pPr algn="ctr" fontAlgn="auto">
              <a:spcAft>
                <a:spcPts val="0"/>
              </a:spcAft>
              <a:buClr>
                <a:schemeClr val="accent2"/>
              </a:buClr>
              <a:buSzPct val="80000"/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Tell me, can I never be free</a:t>
            </a:r>
          </a:p>
          <a:p>
            <a:pPr algn="ctr" fontAlgn="auto">
              <a:spcAft>
                <a:spcPts val="0"/>
              </a:spcAft>
              <a:buClr>
                <a:schemeClr val="accent2"/>
              </a:buClr>
              <a:buSzPct val="80000"/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From this terrible bondage within?</a:t>
            </a:r>
          </a:p>
          <a:p>
            <a:pPr algn="ctr" fontAlgn="auto">
              <a:spcAft>
                <a:spcPts val="0"/>
              </a:spcAft>
              <a:buClr>
                <a:schemeClr val="accent2"/>
              </a:buClr>
              <a:buSzPct val="80000"/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Is there no deliverance for me</a:t>
            </a:r>
          </a:p>
          <a:p>
            <a:pPr algn="ctr" fontAlgn="auto">
              <a:spcAft>
                <a:spcPts val="0"/>
              </a:spcAft>
              <a:buClr>
                <a:schemeClr val="accent2"/>
              </a:buClr>
              <a:buSzPct val="80000"/>
              <a:buFont typeface="Arial" panose="020B0604020202020204" pitchFamily="34" charset="0"/>
              <a:buNone/>
              <a:defRPr/>
            </a:pPr>
            <a:r>
              <a:rPr lang="en-AU" altLang="en-US" sz="4000" dirty="0"/>
              <a:t>From the thraldom of indwelling sin?</a:t>
            </a:r>
            <a:endParaRPr lang="en-US" altLang="en-US" sz="4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2">
            <a:extLst>
              <a:ext uri="{FF2B5EF4-FFF2-40B4-BE49-F238E27FC236}">
                <a16:creationId xmlns:a16="http://schemas.microsoft.com/office/drawing/2014/main" id="{1AF6C044-E667-F4DA-F2F0-48D9095B2DA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484313"/>
            <a:ext cx="9144000" cy="3384550"/>
          </a:xfrm>
        </p:spPr>
        <p:txBody>
          <a:bodyPr/>
          <a:lstStyle/>
          <a:p>
            <a:r>
              <a:rPr lang="en-AU" altLang="en-US"/>
              <a:t>Chorus</a:t>
            </a:r>
          </a:p>
          <a:p>
            <a:pPr>
              <a:spcBef>
                <a:spcPct val="0"/>
              </a:spcBef>
            </a:pPr>
            <a:r>
              <a:rPr lang="en-AU" altLang="en-US" sz="4000"/>
              <a:t>Whiter than the snow!</a:t>
            </a:r>
          </a:p>
          <a:p>
            <a:pPr>
              <a:spcBef>
                <a:spcPct val="0"/>
              </a:spcBef>
            </a:pPr>
            <a:r>
              <a:rPr lang="en-AU" altLang="en-US" sz="4000"/>
              <a:t>Whiter than the snow!</a:t>
            </a:r>
          </a:p>
          <a:p>
            <a:pPr>
              <a:spcBef>
                <a:spcPct val="0"/>
              </a:spcBef>
            </a:pPr>
            <a:r>
              <a:rPr lang="en-AU" altLang="en-US" sz="4000"/>
              <a:t>Wash me in the blood of the Lamb,</a:t>
            </a:r>
          </a:p>
          <a:p>
            <a:pPr>
              <a:spcBef>
                <a:spcPct val="0"/>
              </a:spcBef>
            </a:pPr>
            <a:r>
              <a:rPr lang="en-AU" altLang="en-US" sz="4000"/>
              <a:t>And I shall be whiter than snow.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ubtitle 8">
            <a:extLst>
              <a:ext uri="{FF2B5EF4-FFF2-40B4-BE49-F238E27FC236}">
                <a16:creationId xmlns:a16="http://schemas.microsoft.com/office/drawing/2014/main" id="{F1248DD5-AF53-D63B-9974-DB5A70A37F2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765175"/>
            <a:ext cx="9144000" cy="4492625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AU" altLang="en-US" sz="4000"/>
              <a:t>Will my Saviour only pass by,</a:t>
            </a:r>
          </a:p>
          <a:p>
            <a:pPr>
              <a:spcBef>
                <a:spcPct val="0"/>
              </a:spcBef>
            </a:pPr>
            <a:r>
              <a:rPr lang="en-AU" altLang="en-US" sz="4000"/>
              <a:t>Only show me how faulty I’ve been?</a:t>
            </a:r>
          </a:p>
          <a:p>
            <a:pPr>
              <a:spcBef>
                <a:spcPct val="0"/>
              </a:spcBef>
            </a:pPr>
            <a:r>
              <a:rPr lang="en-AU" altLang="en-US" sz="4000"/>
              <a:t>Will he not attend to my cry?</a:t>
            </a:r>
          </a:p>
          <a:p>
            <a:pPr>
              <a:spcBef>
                <a:spcPct val="0"/>
              </a:spcBef>
            </a:pPr>
            <a:r>
              <a:rPr lang="en-AU" altLang="en-US" sz="4000"/>
              <a:t>Can I not at this moment be clean?</a:t>
            </a:r>
          </a:p>
          <a:p>
            <a:pPr>
              <a:spcBef>
                <a:spcPct val="0"/>
              </a:spcBef>
              <a:buClr>
                <a:schemeClr val="accent2"/>
              </a:buClr>
              <a:buSzPct val="80000"/>
            </a:pPr>
            <a:r>
              <a:rPr lang="en-AU" altLang="en-US" sz="4000"/>
              <a:t>Blessed Lord, almighty to heal,</a:t>
            </a:r>
          </a:p>
          <a:p>
            <a:pPr>
              <a:spcBef>
                <a:spcPct val="0"/>
              </a:spcBef>
              <a:buClr>
                <a:schemeClr val="accent2"/>
              </a:buClr>
              <a:buSzPct val="80000"/>
            </a:pPr>
            <a:r>
              <a:rPr lang="en-AU" altLang="en-US" sz="4000"/>
              <a:t>I know that thy power cannot fail;</a:t>
            </a:r>
          </a:p>
          <a:p>
            <a:pPr>
              <a:spcBef>
                <a:spcPct val="0"/>
              </a:spcBef>
              <a:buClr>
                <a:schemeClr val="accent2"/>
              </a:buClr>
              <a:buSzPct val="80000"/>
            </a:pPr>
            <a:r>
              <a:rPr lang="en-AU" altLang="en-US" sz="4000"/>
              <a:t>Here and now I know, yes, I feel</a:t>
            </a:r>
          </a:p>
          <a:p>
            <a:pPr>
              <a:spcBef>
                <a:spcPct val="0"/>
              </a:spcBef>
              <a:buClr>
                <a:schemeClr val="accent2"/>
              </a:buClr>
              <a:buSzPct val="80000"/>
            </a:pPr>
            <a:r>
              <a:rPr lang="en-AU" altLang="en-US" sz="4000"/>
              <a:t>The prayer of my heart does prevail.</a:t>
            </a:r>
            <a:endParaRPr lang="en-US" altLang="en-US" sz="40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>
            <a:extLst>
              <a:ext uri="{FF2B5EF4-FFF2-40B4-BE49-F238E27FC236}">
                <a16:creationId xmlns:a16="http://schemas.microsoft.com/office/drawing/2014/main" id="{85D9FB84-E4C3-A14B-0649-772D23AA07E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484313"/>
            <a:ext cx="9144000" cy="3384550"/>
          </a:xfrm>
        </p:spPr>
        <p:txBody>
          <a:bodyPr/>
          <a:lstStyle/>
          <a:p>
            <a:r>
              <a:rPr lang="en-AU" altLang="en-US"/>
              <a:t>Chorus</a:t>
            </a:r>
          </a:p>
          <a:p>
            <a:pPr>
              <a:spcBef>
                <a:spcPct val="0"/>
              </a:spcBef>
            </a:pPr>
            <a:r>
              <a:rPr lang="en-AU" altLang="en-US" sz="4000"/>
              <a:t>Whiter than the snow!</a:t>
            </a:r>
          </a:p>
          <a:p>
            <a:pPr>
              <a:spcBef>
                <a:spcPct val="0"/>
              </a:spcBef>
            </a:pPr>
            <a:r>
              <a:rPr lang="en-AU" altLang="en-US" sz="4000"/>
              <a:t>Whiter than the snow!</a:t>
            </a:r>
          </a:p>
          <a:p>
            <a:pPr>
              <a:spcBef>
                <a:spcPct val="0"/>
              </a:spcBef>
            </a:pPr>
            <a:r>
              <a:rPr lang="en-AU" altLang="en-US" sz="4000"/>
              <a:t>Wash me in the blood of the Lamb,</a:t>
            </a:r>
          </a:p>
          <a:p>
            <a:pPr>
              <a:spcBef>
                <a:spcPct val="0"/>
              </a:spcBef>
            </a:pPr>
            <a:r>
              <a:rPr lang="en-AU" altLang="en-US" sz="4000"/>
              <a:t>And I shall be whiter than snow.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8">
            <a:extLst>
              <a:ext uri="{FF2B5EF4-FFF2-40B4-BE49-F238E27FC236}">
                <a16:creationId xmlns:a16="http://schemas.microsoft.com/office/drawing/2014/main" id="{49E46D8D-87CC-9EDC-BF79-26DC4B96860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692150"/>
            <a:ext cx="9144000" cy="4565650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AU" altLang="en-US" sz="4000"/>
              <a:t>Now I know to me thou wilt show</a:t>
            </a:r>
          </a:p>
          <a:p>
            <a:pPr>
              <a:spcBef>
                <a:spcPct val="0"/>
              </a:spcBef>
            </a:pPr>
            <a:r>
              <a:rPr lang="en-AU" altLang="en-US" sz="4000"/>
              <a:t>What before I never could see;</a:t>
            </a:r>
          </a:p>
          <a:p>
            <a:pPr>
              <a:spcBef>
                <a:spcPct val="0"/>
              </a:spcBef>
            </a:pPr>
            <a:r>
              <a:rPr lang="en-AU" altLang="en-US" sz="4000"/>
              <a:t>Now I know in me thou wilt dwell</a:t>
            </a:r>
          </a:p>
          <a:p>
            <a:pPr>
              <a:spcBef>
                <a:spcPct val="0"/>
              </a:spcBef>
            </a:pPr>
            <a:r>
              <a:rPr lang="en-AU" altLang="en-US" sz="4000"/>
              <a:t>And united to thee I shall be.</a:t>
            </a:r>
          </a:p>
          <a:p>
            <a:pPr>
              <a:spcBef>
                <a:spcPct val="0"/>
              </a:spcBef>
              <a:buClr>
                <a:schemeClr val="accent2"/>
              </a:buClr>
              <a:buSzPct val="80000"/>
            </a:pPr>
            <a:r>
              <a:rPr lang="en-AU" altLang="en-US" sz="4000">
                <a:solidFill>
                  <a:schemeClr val="tx2"/>
                </a:solidFill>
              </a:rPr>
              <a:t>Surely now thy smile is on me,</a:t>
            </a:r>
          </a:p>
          <a:p>
            <a:pPr>
              <a:spcBef>
                <a:spcPct val="0"/>
              </a:spcBef>
              <a:buClr>
                <a:schemeClr val="accent2"/>
              </a:buClr>
              <a:buSzPct val="80000"/>
            </a:pPr>
            <a:r>
              <a:rPr lang="en-AU" altLang="en-US" sz="4000">
                <a:solidFill>
                  <a:schemeClr val="tx2"/>
                </a:solidFill>
              </a:rPr>
              <a:t>Thy love to my heart is made known.</a:t>
            </a:r>
          </a:p>
          <a:p>
            <a:pPr>
              <a:spcBef>
                <a:spcPct val="0"/>
              </a:spcBef>
              <a:buClr>
                <a:schemeClr val="accent2"/>
              </a:buClr>
              <a:buSzPct val="80000"/>
            </a:pPr>
            <a:r>
              <a:rPr lang="en-AU" altLang="en-US" sz="4000">
                <a:solidFill>
                  <a:schemeClr val="tx2"/>
                </a:solidFill>
              </a:rPr>
              <a:t>Now the face of God I shall see,</a:t>
            </a:r>
          </a:p>
          <a:p>
            <a:pPr>
              <a:spcBef>
                <a:spcPct val="0"/>
              </a:spcBef>
              <a:buClr>
                <a:schemeClr val="accent2"/>
              </a:buClr>
              <a:buSzPct val="80000"/>
            </a:pPr>
            <a:r>
              <a:rPr lang="en-AU" altLang="en-US" sz="4000">
                <a:solidFill>
                  <a:schemeClr val="tx2"/>
                </a:solidFill>
              </a:rPr>
              <a:t>And his power in my life shall be shown</a:t>
            </a:r>
            <a:endParaRPr lang="en-US" altLang="en-US" sz="400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2">
            <a:extLst>
              <a:ext uri="{FF2B5EF4-FFF2-40B4-BE49-F238E27FC236}">
                <a16:creationId xmlns:a16="http://schemas.microsoft.com/office/drawing/2014/main" id="{C93C96F1-FF7B-5B11-3F5C-28CC17E3711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736725"/>
            <a:ext cx="9144000" cy="3384550"/>
          </a:xfrm>
        </p:spPr>
        <p:txBody>
          <a:bodyPr/>
          <a:lstStyle/>
          <a:p>
            <a:r>
              <a:rPr lang="en-AU" altLang="en-US"/>
              <a:t>Chorus</a:t>
            </a:r>
          </a:p>
          <a:p>
            <a:pPr>
              <a:spcBef>
                <a:spcPct val="0"/>
              </a:spcBef>
            </a:pPr>
            <a:r>
              <a:rPr lang="en-AU" altLang="en-US" sz="4000"/>
              <a:t>Whiter than the snow!</a:t>
            </a:r>
          </a:p>
          <a:p>
            <a:pPr>
              <a:spcBef>
                <a:spcPct val="0"/>
              </a:spcBef>
            </a:pPr>
            <a:r>
              <a:rPr lang="en-AU" altLang="en-US" sz="4000"/>
              <a:t>Whiter than the snow!</a:t>
            </a:r>
          </a:p>
          <a:p>
            <a:pPr>
              <a:spcBef>
                <a:spcPct val="0"/>
              </a:spcBef>
            </a:pPr>
            <a:r>
              <a:rPr lang="en-AU" altLang="en-US" sz="4000"/>
              <a:t>Wash me in the blood of the Lamb,</a:t>
            </a:r>
          </a:p>
          <a:p>
            <a:pPr>
              <a:spcBef>
                <a:spcPct val="0"/>
              </a:spcBef>
            </a:pPr>
            <a:r>
              <a:rPr lang="en-AU" altLang="en-US" sz="4000"/>
              <a:t>And I shall be whiter than snow.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2EB212C-A1B5-91EB-1144-9B8C372811B0}"/>
              </a:ext>
            </a:extLst>
          </p:cNvPr>
          <p:cNvSpPr/>
          <p:nvPr/>
        </p:nvSpPr>
        <p:spPr>
          <a:xfrm>
            <a:off x="192088" y="6021388"/>
            <a:ext cx="6696075" cy="576262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+mn-lt"/>
              </a:rPr>
              <a:t>Tell me what to do to be pure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+mn-lt"/>
              </a:rPr>
              <a:t>George Scott Railton (1849-1913) (vv1&amp;2), Anon (v3), Eden Reeder </a:t>
            </a:r>
            <a:r>
              <a:rPr lang="en-AU" sz="1050" dirty="0" err="1">
                <a:latin typeface="+mn-lt"/>
              </a:rPr>
              <a:t>Latta</a:t>
            </a:r>
            <a:r>
              <a:rPr lang="en-AU" sz="1050" dirty="0">
                <a:latin typeface="+mn-lt"/>
              </a:rPr>
              <a:t> (1839-1915) (chorus)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AU" sz="1050" dirty="0">
                <a:latin typeface="+mn-lt"/>
              </a:rPr>
              <a:t>© The General of The Salvation Army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134</TotalTime>
  <Words>314</Words>
  <Application>Microsoft Office PowerPoint</Application>
  <PresentationFormat>Widescreen</PresentationFormat>
  <Paragraphs>43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Arial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443.</dc:title>
  <dc:creator>E. Langley Smith</dc:creator>
  <cp:lastModifiedBy>Narelle Wheaton</cp:lastModifiedBy>
  <cp:revision>14</cp:revision>
  <dcterms:created xsi:type="dcterms:W3CDTF">2000-03-24T08:45:58Z</dcterms:created>
  <dcterms:modified xsi:type="dcterms:W3CDTF">2023-07-26T04:19:02Z</dcterms:modified>
</cp:coreProperties>
</file>